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906000" cy="6858000" type="A4"/>
  <p:notesSz cx="6858000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AD86A-A74E-4311-9BD6-7BEF8B72644E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11238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4D8CF6-A0C8-47CB-8DA1-CD3A85BB67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6300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795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800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91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03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968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500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008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794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28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544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50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6BDDE-7979-48B1-8969-8880AC896ECF}" type="datetimeFigureOut">
              <a:rPr lang="de-DE" smtClean="0"/>
              <a:t>29.09.2023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B0A86-ED65-4498-A6BB-6ACB700780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15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png" /><Relationship Id="rId7" Type="http://schemas.openxmlformats.org/officeDocument/2006/relationships/image" Target="../media/image6.png" /><Relationship Id="rId12" Type="http://schemas.openxmlformats.org/officeDocument/2006/relationships/image" Target="../media/image10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Relationship Id="rId6" Type="http://schemas.openxmlformats.org/officeDocument/2006/relationships/image" Target="../media/image5.png" /><Relationship Id="rId11" Type="http://schemas.openxmlformats.org/officeDocument/2006/relationships/image" Target="../media/image9.png" /><Relationship Id="rId5" Type="http://schemas.openxmlformats.org/officeDocument/2006/relationships/image" Target="../media/image4.png" /><Relationship Id="rId10" Type="http://schemas.openxmlformats.org/officeDocument/2006/relationships/hyperlink" Target="http://www.diepold-unterhaching.de/" TargetMode="External" /><Relationship Id="rId4" Type="http://schemas.openxmlformats.org/officeDocument/2006/relationships/image" Target="../media/image3.png" /><Relationship Id="rId9" Type="http://schemas.openxmlformats.org/officeDocument/2006/relationships/image" Target="../media/image8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907DA5DF-9FF9-4FD4-B6D8-36F76360A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4924952"/>
            <a:ext cx="845360" cy="66804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DF62180-F436-4DF9-BEE6-F9F8996A2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8999133" y="5035871"/>
            <a:ext cx="909072" cy="1779946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3D2FAE89-4A39-4059-8EB3-4EE8194F7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6971" y="5854294"/>
            <a:ext cx="877636" cy="1003706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E7AC0560-7EA6-4113-B9B1-F80B4CBD6D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0083" y="60835"/>
            <a:ext cx="1316040" cy="145125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481F2C80-F1AF-4C84-9A05-3182D0D4E23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" r="5062" b="2889"/>
          <a:stretch/>
        </p:blipFill>
        <p:spPr>
          <a:xfrm>
            <a:off x="7258533" y="5925844"/>
            <a:ext cx="921330" cy="883516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0A277D8-CA8D-4E5D-B79E-B79CF938AA6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7186" t="2894"/>
          <a:stretch/>
        </p:blipFill>
        <p:spPr>
          <a:xfrm>
            <a:off x="896050" y="5815185"/>
            <a:ext cx="905564" cy="99417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3C3A9D33-017A-40D0-B3E9-29D4785DC01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6498" t="3517" r="9021" b="5663"/>
          <a:stretch/>
        </p:blipFill>
        <p:spPr>
          <a:xfrm flipH="1">
            <a:off x="12321" y="5714122"/>
            <a:ext cx="785927" cy="1128738"/>
          </a:xfrm>
          <a:prstGeom prst="rect">
            <a:avLst/>
          </a:prstGeom>
        </p:spPr>
      </p:pic>
      <p:graphicFrame>
        <p:nvGraphicFramePr>
          <p:cNvPr id="4" name="Tabelle 4">
            <a:extLst>
              <a:ext uri="{FF2B5EF4-FFF2-40B4-BE49-F238E27FC236}">
                <a16:creationId xmlns:a16="http://schemas.microsoft.com/office/drawing/2014/main" id="{2E6FAE84-BAD2-4E3F-8547-4EC2A82EAF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384506"/>
              </p:ext>
            </p:extLst>
          </p:nvPr>
        </p:nvGraphicFramePr>
        <p:xfrm>
          <a:off x="539223" y="1314007"/>
          <a:ext cx="8827554" cy="494550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495206">
                  <a:extLst>
                    <a:ext uri="{9D8B030D-6E8A-4147-A177-3AD203B41FA5}">
                      <a16:colId xmlns:a16="http://schemas.microsoft.com/office/drawing/2014/main" val="509569019"/>
                    </a:ext>
                  </a:extLst>
                </a:gridCol>
                <a:gridCol w="1545533">
                  <a:extLst>
                    <a:ext uri="{9D8B030D-6E8A-4147-A177-3AD203B41FA5}">
                      <a16:colId xmlns:a16="http://schemas.microsoft.com/office/drawing/2014/main" val="3926182925"/>
                    </a:ext>
                  </a:extLst>
                </a:gridCol>
                <a:gridCol w="1479148">
                  <a:extLst>
                    <a:ext uri="{9D8B030D-6E8A-4147-A177-3AD203B41FA5}">
                      <a16:colId xmlns:a16="http://schemas.microsoft.com/office/drawing/2014/main" val="3701637880"/>
                    </a:ext>
                  </a:extLst>
                </a:gridCol>
                <a:gridCol w="1712626">
                  <a:extLst>
                    <a:ext uri="{9D8B030D-6E8A-4147-A177-3AD203B41FA5}">
                      <a16:colId xmlns:a16="http://schemas.microsoft.com/office/drawing/2014/main" val="864336021"/>
                    </a:ext>
                  </a:extLst>
                </a:gridCol>
                <a:gridCol w="1509622">
                  <a:extLst>
                    <a:ext uri="{9D8B030D-6E8A-4147-A177-3AD203B41FA5}">
                      <a16:colId xmlns:a16="http://schemas.microsoft.com/office/drawing/2014/main" val="3575304961"/>
                    </a:ext>
                  </a:extLst>
                </a:gridCol>
                <a:gridCol w="1085419">
                  <a:extLst>
                    <a:ext uri="{9D8B030D-6E8A-4147-A177-3AD203B41FA5}">
                      <a16:colId xmlns:a16="http://schemas.microsoft.com/office/drawing/2014/main" val="90831024"/>
                    </a:ext>
                  </a:extLst>
                </a:gridCol>
              </a:tblGrid>
              <a:tr h="545995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Montag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Dienstag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Mittwoch 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Donnerstag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Freitag</a:t>
                      </a:r>
                    </a:p>
                  </a:txBody>
                  <a:tcPr marL="99060" marR="99060" marT="49530" marB="49530" anchor="ctr"/>
                </a:tc>
                <a:extLst>
                  <a:ext uri="{0D108BD9-81ED-4DB2-BD59-A6C34878D82A}">
                    <a16:rowId xmlns:a16="http://schemas.microsoft.com/office/drawing/2014/main" val="224509443"/>
                  </a:ext>
                </a:extLst>
              </a:tr>
              <a:tr h="1214911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Vorspeise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Linsensalat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>
                          <a:solidFill>
                            <a:srgbClr val="FF0000"/>
                          </a:solidFill>
                        </a:rPr>
                        <a:t>Feiertag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 err="1"/>
                        <a:t>Coleslaw</a:t>
                      </a:r>
                      <a:r>
                        <a:rPr lang="de-DE" sz="1800" dirty="0"/>
                        <a:t> Salat 18A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 dirty="0" err="1"/>
                        <a:t>Griesnockerl</a:t>
                      </a:r>
                      <a:r>
                        <a:rPr lang="de-DE" sz="1800" dirty="0"/>
                        <a:t>-suppe 20,14A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1031001054"/>
                  </a:ext>
                </a:extLst>
              </a:tr>
              <a:tr h="1803209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Hauptspeise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Lasagne al Forno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Geflügelfleisch-bällchen mit Spätzle und Sauce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algn="ctr"/>
                      <a:r>
                        <a:rPr lang="de-DE" sz="1800"/>
                        <a:t>Kartoffel-puffer mit Apfelmus 7</a:t>
                      </a:r>
                      <a:endParaRPr lang="de-DE" sz="1800" dirty="0"/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2801762939"/>
                  </a:ext>
                </a:extLst>
              </a:tr>
              <a:tr h="1381387">
                <a:tc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Dessert</a:t>
                      </a:r>
                    </a:p>
                  </a:txBody>
                  <a:tcPr marL="99060" marR="99060" marT="49530" marB="49530"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Obst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dirty="0">
                        <a:solidFill>
                          <a:schemeClr val="tx1"/>
                        </a:solidFill>
                      </a:endParaRP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20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2000" dirty="0"/>
                        <a:t>Naturjoghurt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dirty="0"/>
                        <a:t>Donuts 7</a:t>
                      </a:r>
                    </a:p>
                  </a:txBody>
                  <a:tcPr marL="99060" marR="99060" marT="49530" marB="49530"/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99060" marR="99060" marT="49530" marB="49530"/>
                </a:tc>
                <a:extLst>
                  <a:ext uri="{0D108BD9-81ED-4DB2-BD59-A6C34878D82A}">
                    <a16:rowId xmlns:a16="http://schemas.microsoft.com/office/drawing/2014/main" val="3146983703"/>
                  </a:ext>
                </a:extLst>
              </a:tr>
            </a:tbl>
          </a:graphicData>
        </a:graphic>
      </p:graphicFrame>
      <p:pic>
        <p:nvPicPr>
          <p:cNvPr id="7" name="Grafik 6">
            <a:extLst>
              <a:ext uri="{FF2B5EF4-FFF2-40B4-BE49-F238E27FC236}">
                <a16:creationId xmlns:a16="http://schemas.microsoft.com/office/drawing/2014/main" id="{F58563FC-DBCF-4F45-A65A-CF6BB9F32D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498" y="127457"/>
            <a:ext cx="1453311" cy="5470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8E728FF-4CCE-4468-B6CB-191E3E81EC6A}"/>
              </a:ext>
            </a:extLst>
          </p:cNvPr>
          <p:cNvSpPr txBox="1"/>
          <p:nvPr/>
        </p:nvSpPr>
        <p:spPr>
          <a:xfrm>
            <a:off x="147179" y="624915"/>
            <a:ext cx="227432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800" dirty="0">
                <a:solidFill>
                  <a:srgbClr val="1F1F1F"/>
                </a:solidFill>
                <a:latin typeface="Lato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www.diepold-unterhaching.de</a:t>
            </a:r>
            <a:endParaRPr lang="de-DE" sz="800" dirty="0">
              <a:solidFill>
                <a:srgbClr val="1F1F1F"/>
              </a:solidFill>
              <a:latin typeface="Lato"/>
            </a:endParaRPr>
          </a:p>
          <a:p>
            <a:r>
              <a:rPr lang="de-DE" sz="800" dirty="0">
                <a:solidFill>
                  <a:srgbClr val="1F1F1F"/>
                </a:solidFill>
                <a:latin typeface="Lato"/>
              </a:rPr>
              <a:t>info@diepold-unterhaching.de</a:t>
            </a:r>
            <a:endParaRPr lang="de-DE" sz="800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56E4536-BDC6-43A1-B054-6D77BCEEE9A2}"/>
              </a:ext>
            </a:extLst>
          </p:cNvPr>
          <p:cNvSpPr txBox="1"/>
          <p:nvPr/>
        </p:nvSpPr>
        <p:spPr>
          <a:xfrm>
            <a:off x="3014152" y="1039412"/>
            <a:ext cx="416452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dirty="0"/>
              <a:t>Wochenkarte 02.10. </a:t>
            </a:r>
            <a:r>
              <a:rPr lang="de-DE" sz="1700"/>
              <a:t>– 05.10.2023</a:t>
            </a:r>
            <a:endParaRPr lang="de-DE" sz="1700" dirty="0"/>
          </a:p>
        </p:txBody>
      </p:sp>
      <p:pic>
        <p:nvPicPr>
          <p:cNvPr id="24" name="Picture 4" descr="Quellbild anzeigen">
            <a:extLst>
              <a:ext uri="{FF2B5EF4-FFF2-40B4-BE49-F238E27FC236}">
                <a16:creationId xmlns:a16="http://schemas.microsoft.com/office/drawing/2014/main" id="{CBF7ACAD-05BF-4BD2-A9DE-6E26ECD36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858143" y="41109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BB884D1-629F-4A1C-85DB-E3582EF6FD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11827" y="270972"/>
            <a:ext cx="4633374" cy="600105"/>
          </a:xfrm>
          <a:prstGeom prst="rect">
            <a:avLst/>
          </a:prstGeom>
        </p:spPr>
      </p:pic>
      <p:sp>
        <p:nvSpPr>
          <p:cNvPr id="23" name="Ellipse 22">
            <a:extLst>
              <a:ext uri="{FF2B5EF4-FFF2-40B4-BE49-F238E27FC236}">
                <a16:creationId xmlns:a16="http://schemas.microsoft.com/office/drawing/2014/main" id="{250C9561-A1D9-4EF8-A6D6-21FF31A1D8AD}"/>
              </a:ext>
            </a:extLst>
          </p:cNvPr>
          <p:cNvSpPr/>
          <p:nvPr/>
        </p:nvSpPr>
        <p:spPr>
          <a:xfrm>
            <a:off x="7590304" y="300325"/>
            <a:ext cx="1259008" cy="66603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 dirty="0">
                <a:solidFill>
                  <a:schemeClr val="tx1"/>
                </a:solidFill>
              </a:rPr>
              <a:t>DE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BY-10174</a:t>
            </a:r>
          </a:p>
          <a:p>
            <a:pPr algn="ctr"/>
            <a:r>
              <a:rPr lang="de-DE" sz="1300" dirty="0">
                <a:solidFill>
                  <a:schemeClr val="tx1"/>
                </a:solidFill>
              </a:rPr>
              <a:t>EG</a:t>
            </a:r>
          </a:p>
        </p:txBody>
      </p:sp>
      <p:pic>
        <p:nvPicPr>
          <p:cNvPr id="19" name="Picture 4" descr="Quellbild anzeigen">
            <a:extLst>
              <a:ext uri="{FF2B5EF4-FFF2-40B4-BE49-F238E27FC236}">
                <a16:creationId xmlns:a16="http://schemas.microsoft.com/office/drawing/2014/main" id="{56E1247E-E143-4467-9628-AE6F1BF69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602588" y="141281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Quellbild anzeigen">
            <a:extLst>
              <a:ext uri="{FF2B5EF4-FFF2-40B4-BE49-F238E27FC236}">
                <a16:creationId xmlns:a16="http://schemas.microsoft.com/office/drawing/2014/main" id="{51DD7485-1101-4B28-B578-347818D495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540827" y="20615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Quellbild anzeigen">
            <a:extLst>
              <a:ext uri="{FF2B5EF4-FFF2-40B4-BE49-F238E27FC236}">
                <a16:creationId xmlns:a16="http://schemas.microsoft.com/office/drawing/2014/main" id="{584C4E5F-ED31-43A5-8692-B59A5B97A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864709" y="3620186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Quellbild anzeigen">
            <a:extLst>
              <a:ext uri="{FF2B5EF4-FFF2-40B4-BE49-F238E27FC236}">
                <a16:creationId xmlns:a16="http://schemas.microsoft.com/office/drawing/2014/main" id="{2A149695-735B-41C2-824F-09055C6CB2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285273" y="2985268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Quellbild anzeigen">
            <a:extLst>
              <a:ext uri="{FF2B5EF4-FFF2-40B4-BE49-F238E27FC236}">
                <a16:creationId xmlns:a16="http://schemas.microsoft.com/office/drawing/2014/main" id="{AF2711D1-B3EA-4737-9A8C-02017EC85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79209">
            <a:off x="-1091481" y="2408220"/>
            <a:ext cx="433412" cy="362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832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</Words>
  <Application>Microsoft Office PowerPoint</Application>
  <PresentationFormat>A4-Papier (210 x 297 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Verwaltung Diepold</dc:creator>
  <cp:lastModifiedBy>Göcken-Hofreiter, Louiza</cp:lastModifiedBy>
  <cp:revision>72</cp:revision>
  <cp:lastPrinted>2021-07-13T06:31:15Z</cp:lastPrinted>
  <dcterms:created xsi:type="dcterms:W3CDTF">2021-07-06T07:14:04Z</dcterms:created>
  <dcterms:modified xsi:type="dcterms:W3CDTF">2023-09-29T18:10:57Z</dcterms:modified>
</cp:coreProperties>
</file>